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0" r:id="rId3"/>
    <p:sldId id="391" r:id="rId4"/>
    <p:sldId id="311" r:id="rId5"/>
    <p:sldId id="359" r:id="rId6"/>
    <p:sldId id="360" r:id="rId7"/>
    <p:sldId id="361" r:id="rId8"/>
    <p:sldId id="363" r:id="rId9"/>
    <p:sldId id="365" r:id="rId10"/>
    <p:sldId id="367" r:id="rId11"/>
    <p:sldId id="370" r:id="rId12"/>
    <p:sldId id="374" r:id="rId13"/>
    <p:sldId id="368" r:id="rId14"/>
    <p:sldId id="369" r:id="rId15"/>
    <p:sldId id="392" r:id="rId16"/>
    <p:sldId id="373" r:id="rId17"/>
    <p:sldId id="372" r:id="rId18"/>
    <p:sldId id="375" r:id="rId19"/>
    <p:sldId id="376" r:id="rId20"/>
    <p:sldId id="381" r:id="rId21"/>
    <p:sldId id="371" r:id="rId22"/>
    <p:sldId id="379" r:id="rId23"/>
    <p:sldId id="377" r:id="rId24"/>
    <p:sldId id="383" r:id="rId25"/>
    <p:sldId id="390" r:id="rId26"/>
    <p:sldId id="396" r:id="rId27"/>
    <p:sldId id="382" r:id="rId28"/>
    <p:sldId id="385" r:id="rId29"/>
    <p:sldId id="389" r:id="rId30"/>
    <p:sldId id="388" r:id="rId31"/>
    <p:sldId id="387" r:id="rId32"/>
    <p:sldId id="386" r:id="rId33"/>
    <p:sldId id="384" r:id="rId34"/>
    <p:sldId id="393" r:id="rId35"/>
    <p:sldId id="394" r:id="rId36"/>
    <p:sldId id="395" r:id="rId37"/>
    <p:sldId id="358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>
        <p:scale>
          <a:sx n="96" d="100"/>
          <a:sy n="96" d="100"/>
        </p:scale>
        <p:origin x="-178" y="-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0328-1A0E-4971-8575-381FDC404F6C}" type="datetimeFigureOut">
              <a:rPr lang="en-US" smtClean="0"/>
              <a:t>7/10/2020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122C-B198-41A7-A3AA-DFEFAB0B6E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544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0328-1A0E-4971-8575-381FDC404F6C}" type="datetimeFigureOut">
              <a:rPr lang="en-US" smtClean="0"/>
              <a:t>7/10/2020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122C-B198-41A7-A3AA-DFEFAB0B6E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073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0328-1A0E-4971-8575-381FDC404F6C}" type="datetimeFigureOut">
              <a:rPr lang="en-US" smtClean="0"/>
              <a:t>7/10/2020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122C-B198-41A7-A3AA-DFEFAB0B6E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343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0328-1A0E-4971-8575-381FDC404F6C}" type="datetimeFigureOut">
              <a:rPr lang="en-US" smtClean="0"/>
              <a:t>7/10/2020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122C-B198-41A7-A3AA-DFEFAB0B6E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053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0328-1A0E-4971-8575-381FDC404F6C}" type="datetimeFigureOut">
              <a:rPr lang="en-US" smtClean="0"/>
              <a:t>7/10/2020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122C-B198-41A7-A3AA-DFEFAB0B6E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633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0328-1A0E-4971-8575-381FDC404F6C}" type="datetimeFigureOut">
              <a:rPr lang="en-US" smtClean="0"/>
              <a:t>7/10/2020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122C-B198-41A7-A3AA-DFEFAB0B6E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976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0328-1A0E-4971-8575-381FDC404F6C}" type="datetimeFigureOut">
              <a:rPr lang="en-US" smtClean="0"/>
              <a:t>7/10/2020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122C-B198-41A7-A3AA-DFEFAB0B6E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610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0328-1A0E-4971-8575-381FDC404F6C}" type="datetimeFigureOut">
              <a:rPr lang="en-US" smtClean="0"/>
              <a:t>7/10/2020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122C-B198-41A7-A3AA-DFEFAB0B6E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2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0328-1A0E-4971-8575-381FDC404F6C}" type="datetimeFigureOut">
              <a:rPr lang="en-US" smtClean="0"/>
              <a:t>7/10/2020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122C-B198-41A7-A3AA-DFEFAB0B6E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373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0328-1A0E-4971-8575-381FDC404F6C}" type="datetimeFigureOut">
              <a:rPr lang="en-US" smtClean="0"/>
              <a:t>7/10/2020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122C-B198-41A7-A3AA-DFEFAB0B6E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050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0328-1A0E-4971-8575-381FDC404F6C}" type="datetimeFigureOut">
              <a:rPr lang="en-US" smtClean="0"/>
              <a:t>7/10/2020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2122C-B198-41A7-A3AA-DFEFAB0B6E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701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30328-1A0E-4971-8575-381FDC404F6C}" type="datetimeFigureOut">
              <a:rPr lang="en-US" smtClean="0"/>
              <a:t>7/10/2020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2122C-B198-41A7-A3AA-DFEFAB0B6E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951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jpeg"/><Relationship Id="rId2" Type="http://schemas.openxmlformats.org/officeDocument/2006/relationships/image" Target="../media/image35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tif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3" Type="http://schemas.openxmlformats.org/officeDocument/2006/relationships/image" Target="../media/image50.jpg"/><Relationship Id="rId7" Type="http://schemas.openxmlformats.org/officeDocument/2006/relationships/image" Target="../media/image5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g"/><Relationship Id="rId4" Type="http://schemas.openxmlformats.org/officeDocument/2006/relationships/image" Target="../media/image51.jpg"/><Relationship Id="rId9" Type="http://schemas.openxmlformats.org/officeDocument/2006/relationships/image" Target="../media/image5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983217"/>
            <a:ext cx="9144000" cy="2387600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chemeClr val="bg1"/>
                </a:solidFill>
                <a:latin typeface="BankGothic Lt L2" panose="020B0607020203060204" pitchFamily="34" charset="-18"/>
              </a:rPr>
              <a:t>Moja przygoda </a:t>
            </a:r>
            <a:r>
              <a:rPr lang="pl-PL" dirty="0" smtClean="0">
                <a:solidFill>
                  <a:schemeClr val="bg1"/>
                </a:solidFill>
                <a:latin typeface="BankGothic Lt L2" panose="020B0607020203060204" pitchFamily="34" charset="-18"/>
              </a:rPr>
              <a:t/>
            </a:r>
            <a:br>
              <a:rPr lang="pl-PL" dirty="0" smtClean="0">
                <a:solidFill>
                  <a:schemeClr val="bg1"/>
                </a:solidFill>
                <a:latin typeface="BankGothic Lt L2" panose="020B0607020203060204" pitchFamily="34" charset="-18"/>
              </a:rPr>
            </a:br>
            <a:r>
              <a:rPr lang="pl-PL" dirty="0" smtClean="0">
                <a:solidFill>
                  <a:schemeClr val="bg1"/>
                </a:solidFill>
                <a:latin typeface="BankGothic Lt L2" panose="020B0607020203060204" pitchFamily="34" charset="-18"/>
              </a:rPr>
              <a:t>z astrofotografią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3042043"/>
          </a:xfrm>
        </p:spPr>
        <p:txBody>
          <a:bodyPr>
            <a:normAutofit lnSpcReduction="10000"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Mirosław Stygar</a:t>
            </a:r>
          </a:p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Akademia Górniczo-Hutnicza im. St. Staszica w Krakowie</a:t>
            </a:r>
          </a:p>
          <a:p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pl-PL" dirty="0">
                <a:solidFill>
                  <a:schemeClr val="bg1"/>
                </a:solidFill>
                <a:latin typeface="Century Gothic" panose="020B0502020202020204" pitchFamily="34" charset="0"/>
              </a:rPr>
              <a:t>X LETNIA SZKOŁA</a:t>
            </a:r>
          </a:p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POLSKIEGO </a:t>
            </a:r>
            <a:r>
              <a:rPr lang="pl-PL" dirty="0">
                <a:solidFill>
                  <a:schemeClr val="bg1"/>
                </a:solidFill>
                <a:latin typeface="Century Gothic" panose="020B0502020202020204" pitchFamily="34" charset="0"/>
              </a:rPr>
              <a:t>ODDZIAŁU EAAE</a:t>
            </a:r>
          </a:p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Radocyna </a:t>
            </a:r>
            <a:r>
              <a:rPr lang="pl-PL" dirty="0">
                <a:solidFill>
                  <a:schemeClr val="bg1"/>
                </a:solidFill>
                <a:latin typeface="Century Gothic" panose="020B0502020202020204" pitchFamily="34" charset="0"/>
              </a:rPr>
              <a:t>1 - 6 lipca 2020</a:t>
            </a:r>
            <a:endParaRPr lang="pl-PL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pl-PL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08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0" y="90444"/>
            <a:ext cx="10012541" cy="6677114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0" y="90442"/>
            <a:ext cx="10012541" cy="667711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138" y="275260"/>
            <a:ext cx="9110919" cy="607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52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0" y="90443"/>
            <a:ext cx="10012541" cy="6677113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0" y="90442"/>
            <a:ext cx="10012541" cy="667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89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0" y="90442"/>
            <a:ext cx="10012541" cy="667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29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0" y="90444"/>
            <a:ext cx="10012542" cy="6677114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129" y="507888"/>
            <a:ext cx="7695664" cy="512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78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0" y="90444"/>
            <a:ext cx="10012541" cy="667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22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43375" y="2055951"/>
            <a:ext cx="5874026" cy="2855429"/>
          </a:xfrm>
          <a:prstGeom prst="rect">
            <a:avLst/>
          </a:prstGeom>
        </p:spPr>
      </p:pic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Astrofotografia – TS APO 65Q</a:t>
            </a: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98499" y="2801869"/>
            <a:ext cx="4870174" cy="2367446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146" y="2183465"/>
            <a:ext cx="5404692" cy="360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03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0" y="90444"/>
            <a:ext cx="10012541" cy="667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88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0" y="90444"/>
            <a:ext cx="10012541" cy="667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36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77504" y="2751589"/>
            <a:ext cx="10515600" cy="1325563"/>
          </a:xfrm>
        </p:spPr>
        <p:txBody>
          <a:bodyPr>
            <a:normAutofit/>
          </a:bodyPr>
          <a:lstStyle/>
          <a:p>
            <a:r>
              <a:rPr lang="pl-PL" sz="3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Obiekty Układu Słonecznego (US)</a:t>
            </a:r>
            <a:endParaRPr lang="pl-PL" sz="3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61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0" y="90444"/>
            <a:ext cx="10012541" cy="667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53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Początki przygody z astronomią</a:t>
            </a: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535" y="2625754"/>
            <a:ext cx="7330496" cy="2841171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95" y="1500056"/>
            <a:ext cx="3229761" cy="2422321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4"/>
          <a:srcRect r="24021"/>
          <a:stretch/>
        </p:blipFill>
        <p:spPr>
          <a:xfrm>
            <a:off x="536894" y="4271364"/>
            <a:ext cx="3229761" cy="239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0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0" y="90444"/>
            <a:ext cx="10012541" cy="667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71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443" y="90444"/>
            <a:ext cx="6677114" cy="667711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443" y="90444"/>
            <a:ext cx="6677114" cy="6677114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443" y="90444"/>
            <a:ext cx="6677114" cy="6677114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443" y="90444"/>
            <a:ext cx="6677114" cy="6677114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443" y="90444"/>
            <a:ext cx="6677114" cy="667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15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303" y="2722936"/>
            <a:ext cx="6073491" cy="4046463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07" y="90444"/>
            <a:ext cx="6073491" cy="4047154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07" y="90444"/>
            <a:ext cx="6073491" cy="4050837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303" y="2718379"/>
            <a:ext cx="6073491" cy="4051019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06" y="86761"/>
            <a:ext cx="6073491" cy="4048994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05" y="93160"/>
            <a:ext cx="6073492" cy="4048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50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0" y="90444"/>
            <a:ext cx="10012541" cy="6677114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922" y="1407216"/>
            <a:ext cx="4043569" cy="4043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043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0" y="90444"/>
            <a:ext cx="10012541" cy="667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111" y="90444"/>
            <a:ext cx="8597257" cy="5731504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3" t="8261" r="3924" b="12174"/>
          <a:stretch/>
        </p:blipFill>
        <p:spPr>
          <a:xfrm>
            <a:off x="139148" y="1262270"/>
            <a:ext cx="3071192" cy="545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75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29" y="90444"/>
            <a:ext cx="10012541" cy="668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20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68" y="90444"/>
            <a:ext cx="10018803" cy="668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83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0" y="90443"/>
            <a:ext cx="10012541" cy="667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25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670" y="100382"/>
            <a:ext cx="7959758" cy="5306505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22" y="100382"/>
            <a:ext cx="3775879" cy="3775879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22" y="100382"/>
            <a:ext cx="3775879" cy="3775879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21" y="100382"/>
            <a:ext cx="3775879" cy="3775879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21" y="4025348"/>
            <a:ext cx="7852707" cy="2617569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57921" y="100383"/>
            <a:ext cx="3775880" cy="377588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18" y="100379"/>
            <a:ext cx="3775882" cy="3775882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669" y="100379"/>
            <a:ext cx="7959759" cy="5308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0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Astrofotografia – Newton 200/1000</a:t>
            </a: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360" y="1480928"/>
            <a:ext cx="3443638" cy="5178287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4" y="2180902"/>
            <a:ext cx="7772587" cy="377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13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77504" y="2751589"/>
            <a:ext cx="10515600" cy="1325563"/>
          </a:xfrm>
        </p:spPr>
        <p:txBody>
          <a:bodyPr>
            <a:normAutofit/>
          </a:bodyPr>
          <a:lstStyle/>
          <a:p>
            <a:r>
              <a:rPr lang="pl-PL" sz="3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Szerokie kadry / Inne</a:t>
            </a:r>
            <a:endParaRPr lang="pl-PL" sz="3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44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0" y="90443"/>
            <a:ext cx="10012541" cy="667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45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0" y="90444"/>
            <a:ext cx="10012541" cy="667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20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0" y="90443"/>
            <a:ext cx="10012541" cy="667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6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29" y="2196547"/>
            <a:ext cx="6760442" cy="4505355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734" y="119269"/>
            <a:ext cx="6231836" cy="4154557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570" y="119269"/>
            <a:ext cx="6582633" cy="6582633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01795" y="1810640"/>
            <a:ext cx="6582633" cy="319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01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696" y="142876"/>
            <a:ext cx="5237094" cy="6546368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68" y="142876"/>
            <a:ext cx="4909776" cy="654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09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84" y="1836067"/>
            <a:ext cx="7225847" cy="4907197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"/>
          <a:stretch/>
        </p:blipFill>
        <p:spPr>
          <a:xfrm>
            <a:off x="4839264" y="116326"/>
            <a:ext cx="7224105" cy="4907197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99484" y="6220044"/>
            <a:ext cx="3028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Rok temu – pierwsze światło galaktyki M 51</a:t>
            </a:r>
            <a:endParaRPr lang="pl-PL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9034943" y="4715746"/>
            <a:ext cx="30284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Bieżące zdjęcie galaktyki M 51</a:t>
            </a:r>
            <a:endParaRPr lang="pl-PL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55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61730" y="5622373"/>
            <a:ext cx="7202557" cy="9374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54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Dziękuję za uwagę </a:t>
            </a:r>
            <a:r>
              <a:rPr lang="pl-PL" sz="5400" dirty="0" smtClean="0">
                <a:solidFill>
                  <a:schemeClr val="bg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</a:t>
            </a:r>
            <a:endParaRPr lang="pl-PL" sz="5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130" y="190638"/>
            <a:ext cx="7750462" cy="511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12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Astrofotografia – pierwsze światło</a:t>
            </a:r>
            <a:endParaRPr lang="pl-P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010" y="1560036"/>
            <a:ext cx="4910385" cy="3349893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35" y="1567619"/>
            <a:ext cx="4910385" cy="3334727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330" y="3851208"/>
            <a:ext cx="4353339" cy="290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0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77504" y="2751589"/>
            <a:ext cx="10515600" cy="1325563"/>
          </a:xfrm>
        </p:spPr>
        <p:txBody>
          <a:bodyPr>
            <a:normAutofit/>
          </a:bodyPr>
          <a:lstStyle/>
          <a:p>
            <a:r>
              <a:rPr lang="pl-PL" sz="3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Obiekty głębokiego nieba (DSO)</a:t>
            </a:r>
            <a:endParaRPr lang="pl-PL" sz="3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52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0" y="90443"/>
            <a:ext cx="10012541" cy="667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93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0" y="90444"/>
            <a:ext cx="10012541" cy="667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25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0" y="90444"/>
            <a:ext cx="10012541" cy="667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97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0" y="90444"/>
            <a:ext cx="10012541" cy="6677114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527" y="3087147"/>
            <a:ext cx="5001304" cy="3332119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4129247" y="5900915"/>
            <a:ext cx="2298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 57 wykonana metodą </a:t>
            </a:r>
            <a:r>
              <a:rPr lang="pl-PL" sz="12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Lucky</a:t>
            </a:r>
            <a:r>
              <a:rPr lang="pl-PL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pl-PL" sz="1200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Imaging</a:t>
            </a:r>
            <a:endParaRPr lang="pl-PL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153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1220</TotalTime>
  <Words>81</Words>
  <Application>Microsoft Office PowerPoint</Application>
  <PresentationFormat>Niestandardowy</PresentationFormat>
  <Paragraphs>20</Paragraphs>
  <Slides>37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38" baseType="lpstr">
      <vt:lpstr>Office Theme</vt:lpstr>
      <vt:lpstr>Moja przygoda  z astrofotografią</vt:lpstr>
      <vt:lpstr>Początki przygody z astronomią</vt:lpstr>
      <vt:lpstr>Astrofotografia – Newton 200/1000</vt:lpstr>
      <vt:lpstr>Astrofotografia – pierwsze światło</vt:lpstr>
      <vt:lpstr>Obiekty głębokiego nieba (DSO)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Astrofotografia – TS APO 65Q</vt:lpstr>
      <vt:lpstr>Prezentacja programu PowerPoint</vt:lpstr>
      <vt:lpstr>Prezentacja programu PowerPoint</vt:lpstr>
      <vt:lpstr>Obiekty Układu Słonecznego (US)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Szerokie kadry / Inne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Commercialization and colonization of space</dc:title>
  <dc:creator>Patryk</dc:creator>
  <cp:lastModifiedBy>Robert Góra</cp:lastModifiedBy>
  <cp:revision>70</cp:revision>
  <dcterms:created xsi:type="dcterms:W3CDTF">2020-05-22T04:53:09Z</dcterms:created>
  <dcterms:modified xsi:type="dcterms:W3CDTF">2020-07-10T10:33:21Z</dcterms:modified>
</cp:coreProperties>
</file>